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30" autoAdjust="0"/>
  </p:normalViewPr>
  <p:slideViewPr>
    <p:cSldViewPr>
      <p:cViewPr varScale="1">
        <p:scale>
          <a:sx n="65" d="100"/>
          <a:sy n="65" d="100"/>
        </p:scale>
        <p:origin x="43" y="23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7573A-44FA-43F8-9315-69FFC1A23A87}" type="datetimeFigureOut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B5994-974C-4021-8A38-BABE96F37F1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629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16356-B931-45EA-9447-3BC32BC6ACFC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8116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0324-D48C-453C-8598-53A78A4A6764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932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3842-FD69-4653-8749-F13C7353BBB5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956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7120-0990-4000-A8CD-A2388B840AFF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5700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AB91-DB60-482D-BFA7-E6CEA060BD5B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928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71CB-1DF2-444C-B7C5-25524298DD36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930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7622-01DA-4EB4-A2A3-84C51F19BBFE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59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925F8-79F9-4648-AAD7-C2CE5DD104ED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203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4BA2-F32F-4D74-A54E-29C954D985C3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9595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B741-2982-4C1F-92F3-17DE8BAB8DE6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3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052C-C532-4D49-AB54-FF29C48C3540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117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E4F49-B5D0-4865-AA03-1EB644DE8D80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378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5427220" y="5733256"/>
            <a:ext cx="4824536" cy="936104"/>
          </a:xfrm>
        </p:spPr>
        <p:txBody>
          <a:bodyPr/>
          <a:lstStyle/>
          <a:p>
            <a:pPr algn="r"/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Japanese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Society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of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Interventional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Radiology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279576" y="1916832"/>
            <a:ext cx="74888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-128"/>
              </a:rPr>
              <a:t>☑　</a:t>
            </a:r>
            <a:r>
              <a:rPr lang="en-US" altLang="ja-JP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-128"/>
              </a:rPr>
              <a:t>The author has no conflict </a:t>
            </a:r>
            <a:r>
              <a:rPr lang="ja-JP" alt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-128"/>
              </a:rPr>
              <a:t>　　</a:t>
            </a:r>
            <a:endParaRPr lang="en-US" altLang="ja-JP" sz="4000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ＭＳ Ｐゴシック" charset="-128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-128"/>
              </a:rPr>
              <a:t>　　　</a:t>
            </a:r>
            <a:r>
              <a:rPr lang="en-US" altLang="ja-JP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-128"/>
              </a:rPr>
              <a:t>of interest to disclose with </a:t>
            </a:r>
            <a:r>
              <a:rPr lang="ja-JP" alt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-128"/>
              </a:rPr>
              <a:t>　　　</a:t>
            </a:r>
            <a:endParaRPr lang="en-US" altLang="ja-JP" sz="4000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ＭＳ Ｐゴシック" charset="-128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-128"/>
              </a:rPr>
              <a:t>　　　</a:t>
            </a:r>
            <a:r>
              <a:rPr lang="en-US" altLang="ja-JP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ＭＳ Ｐゴシック" charset="-128"/>
              </a:rPr>
              <a:t>respect to this presentation.</a:t>
            </a:r>
            <a:endParaRPr lang="ja-JP" altLang="en-US" sz="4000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ＭＳ Ｐゴシック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0496" y="5373216"/>
            <a:ext cx="1037758" cy="1051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607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24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本発表の内容に関連する利益相反事項は</dc:title>
  <dc:creator>日本IVR学会事務局</dc:creator>
  <cp:lastModifiedBy>研究社 メディカル教育</cp:lastModifiedBy>
  <cp:revision>9</cp:revision>
  <dcterms:created xsi:type="dcterms:W3CDTF">2012-02-27T07:49:28Z</dcterms:created>
  <dcterms:modified xsi:type="dcterms:W3CDTF">2023-11-28T09:12:22Z</dcterms:modified>
</cp:coreProperties>
</file>